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96" r:id="rId27"/>
    <p:sldId id="281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4" r:id="rId36"/>
    <p:sldId id="295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C932-EF86-4433-91DB-794D659B8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23833-D2A3-406D-AD6E-E336B4AD1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9D4B-98C2-456D-9A79-91D0F643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93323-D89B-41F8-AB61-F96F165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DE19-E399-446F-B609-94FF01F1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42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27D-4CFD-4BBD-9F1A-CCC6191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2AD38-570B-469E-8150-5301115EC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CCD6B-5E3A-4400-9A92-FA155D49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209B-44AB-4854-A9C0-50DF145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BA6C-AEEE-451E-9F10-28963EAB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76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33037-8725-4A1A-8A5C-2B86EF2C4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99AA3-D026-4753-BA8C-8BF83080B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E95A3-0258-4D4E-82D5-7F7C6D82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1E528-8DBC-4B06-8192-B871A156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67910-92B4-4306-8075-3270B7FC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93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63FC-6BAF-47F6-9A50-FC4902AD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E36E-64B2-4B7E-84DD-341114D3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4CAA-0C7A-4D21-908F-CF28F4B4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1EAC1-54BD-4017-B30C-B5F60D9B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41850-CA12-45BC-97C9-F73FCD71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99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3FC6-FCC6-4303-8CEB-BAABDD80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BF560-9240-4CC8-AB8A-B56419F6B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803F5-62AB-4F65-B823-B8B2D8F5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A20F3-F881-4EAD-B8D2-C63A2C07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F126-917E-4E8D-A0E6-3D2B9E89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86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5041-738F-42C0-97A4-19588769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8E8A-C22D-48CD-A16E-CC42BD29E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36176-6C94-42AB-8C4A-7DC927827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875E-5546-4B69-9736-0B690B8A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E0072-E0C3-4C3A-95E3-4C76B559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527A-A5F7-4A2C-8369-369029F6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5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71CB-D6B0-4186-97B7-771ED545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77A3F-2D7A-4137-A74C-1D15265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DD7C0-E59B-4AFD-B148-A4B075524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5E706-76BB-4C40-BD19-33BBFB8EE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81CD-CBA3-4596-802B-EC6D902C0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2FC57-2302-4831-924C-2FA2F1DA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8ED21-47D9-4D50-9040-EB3FD3C4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99B46-06ED-46CA-BEA6-8435ED3D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16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6488-B590-47AC-9E49-48FF96FF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8762-A2D9-4ADD-8C69-DEE477D0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6B502-B8B1-4A5C-8D42-BDA89BC1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50798-1D9D-44E7-8A47-540A0D99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4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FE32E-A2F2-415E-91D5-E52146FA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924C7-F9D3-4349-8E64-F0754FBA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A11E-CB09-412C-97F2-DF00B3FC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54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7E4B-71DA-4E80-8E98-14CF0DB5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5EB7A-35F7-48E3-B6A7-79A8C75D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65634-4CEA-4EE0-B88D-E19F316A3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36C11-791F-4137-9EF2-1DEAD388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79D06-3E49-4200-A3BF-A38D9A44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63B9-F7DD-42B4-9882-28190813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79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1B23-281F-4C4D-B737-3A7CEFBE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58587-F6DF-417C-B8C4-96B01A555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81D85-70F8-4D62-A55C-552F4FD4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D41A1-BDF4-4EFF-A9EF-16B3077A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7699-D3DA-45F8-8A74-9CA2FBCD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6ED77-EEC7-49FD-B543-424BFE2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7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5F026-69FD-41CB-8DEF-00C92075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DB0D5-25CE-4F6B-BF85-ADB481322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A1FB6-3195-45A3-A23F-0BC771FE7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C14F-B16E-44BA-91CA-4AB10921F450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31F7-5A03-4276-AB1C-0D34FFCF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B7BBE-1E28-4763-8C09-D6DAEB634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4893-7A52-4E2F-AEFC-EE96AA6C5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94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9146-EB1D-4403-86E1-5B32536F3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improve relevance?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87081-F7D1-498E-82A0-E12AD0E2F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Relevance feedback and </a:t>
            </a:r>
            <a:r>
              <a:rPr lang="en-US"/>
              <a:t>Query expansion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7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AF88D-1083-459E-AF68-A3718528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9" y="134060"/>
            <a:ext cx="8797491" cy="65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E0783-B1CD-4771-8E30-ABF9CB697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8" y="0"/>
            <a:ext cx="919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2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E9557-A5E1-42B9-A563-E51A2AA0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67" y="0"/>
            <a:ext cx="9485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2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64BD0-D7F8-4A7A-B79D-17984386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8" y="0"/>
            <a:ext cx="1095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9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247A7-DA31-4703-BE01-3A4ABA6F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44" y="0"/>
            <a:ext cx="993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138A0-743B-4FFB-B682-D6FFF485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40" y="0"/>
            <a:ext cx="9407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2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3EAA1-1848-400F-BC87-21386F01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1" y="0"/>
            <a:ext cx="1064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4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B1A7F-BEA7-479D-A1B1-A164947E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88" y="0"/>
            <a:ext cx="9817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9CC90-EC7E-4D6A-A4E7-C5E4B74E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2" y="0"/>
            <a:ext cx="1055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0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C36C2-3937-4DD3-924A-092CAF1F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6" y="0"/>
            <a:ext cx="997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5BF9-602F-4B99-A880-B1F18991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662"/>
          </a:xfrm>
        </p:spPr>
        <p:txBody>
          <a:bodyPr/>
          <a:lstStyle/>
          <a:p>
            <a:r>
              <a:rPr lang="en-US" dirty="0"/>
              <a:t>The problem of synonymy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8E2FA-9B3F-40EE-9FEC-9703030D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result do you expect for a query, “plane”?</a:t>
            </a:r>
          </a:p>
          <a:p>
            <a:r>
              <a:rPr lang="en-US" dirty="0"/>
              <a:t>What is plane appears in this query, “plane from London to Ahmedabad”?</a:t>
            </a:r>
          </a:p>
          <a:p>
            <a:r>
              <a:rPr lang="en-US" dirty="0"/>
              <a:t>So many synonyms which will work for web search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16003-3609-49FD-AB01-DC13F3CD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28" y="3671737"/>
            <a:ext cx="2316130" cy="33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77E56-CA82-4FDB-97CD-0C2F29B8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40" y="0"/>
            <a:ext cx="1011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77E91-DBC2-40E9-B662-03C570FA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26" y="0"/>
            <a:ext cx="9902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2E7CE-85C4-41E7-B694-0467B378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5" y="0"/>
            <a:ext cx="917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421AB-2BC5-4CA2-8093-CF3F6B07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66" y="0"/>
            <a:ext cx="9333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3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C6B9A-7659-456B-8B9E-260AB763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0"/>
            <a:ext cx="9945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2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415AF-985A-413C-B6FF-90F9618C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0"/>
            <a:ext cx="999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13D2E-C32B-47CC-B4E5-8923A04D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2" y="-114451"/>
            <a:ext cx="8486775" cy="431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5E585-2F82-487E-88FD-1AAF72C8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69" y="4643738"/>
            <a:ext cx="52768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50BF9-EE22-4D8F-B7EC-A969E827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68" y="0"/>
            <a:ext cx="9245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728F5-0E7B-463F-B158-B482FEB51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395287"/>
            <a:ext cx="116109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1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64801-1AAE-41E8-9682-CBF68554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56" y="0"/>
            <a:ext cx="9796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0ED5-24F2-450F-817F-9E84BA85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6847C-32F1-4525-8F58-FE5ED5D8D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89" y="-23532"/>
            <a:ext cx="9981397" cy="7216849"/>
          </a:xfrm>
        </p:spPr>
      </p:pic>
    </p:spTree>
    <p:extLst>
      <p:ext uri="{BB962C8B-B14F-4D97-AF65-F5344CB8AC3E}">
        <p14:creationId xmlns:p14="http://schemas.microsoft.com/office/powerpoint/2010/main" val="1221386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86D6F-1B36-4738-9E50-1B5C7CFF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3" y="0"/>
            <a:ext cx="10351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90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B7FE4-8B2F-4511-A499-6D9CF544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0"/>
            <a:ext cx="939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A70CD-6321-47D2-B971-AB2AA7A8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0"/>
            <a:ext cx="1091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CAD09-CF7F-40D3-82EF-0E332FD8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94" y="0"/>
            <a:ext cx="988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5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9F36A-8D09-4759-BB0E-6A0D9DCB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0"/>
            <a:ext cx="944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17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D847B-B642-4AE2-A2D3-471ABE60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15"/>
            <a:ext cx="12192000" cy="2685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E87BB-3DE1-43DF-B354-F4F216AD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07" y="3530065"/>
            <a:ext cx="7124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3C999-5E33-42EC-AB9D-9C673808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22" y="0"/>
            <a:ext cx="11256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82956-AB5E-48E6-B7E6-CD62FBE2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" y="0"/>
            <a:ext cx="11981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76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E85EF-C5A3-4D38-B418-B136BA94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3" y="0"/>
            <a:ext cx="10147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10A9-AB84-43DF-943C-647AD1CF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73" y="0"/>
            <a:ext cx="9786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75028-0C5F-4476-BB17-7F1BFAAE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72" y="0"/>
            <a:ext cx="9574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8F1BC-EE90-4CE8-810C-F244D2BA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9" y="0"/>
            <a:ext cx="1109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8D164-4BFF-424C-86E2-FA918609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0"/>
            <a:ext cx="9177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96993-E1CE-4F23-9E7C-3DAD6CBC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87" y="286799"/>
            <a:ext cx="8772554" cy="65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7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82335-88C6-40C8-B041-BDFADEF3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67" y="329930"/>
            <a:ext cx="9259502" cy="69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50</Words>
  <Application>Microsoft Office PowerPoint</Application>
  <PresentationFormat>Widescreen</PresentationFormat>
  <Paragraphs>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How to improve relevance?</vt:lpstr>
      <vt:lpstr>The problem of synonymy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relevance?</dc:title>
  <dc:creator>CSE-31</dc:creator>
  <cp:lastModifiedBy>CSE-31</cp:lastModifiedBy>
  <cp:revision>16</cp:revision>
  <dcterms:created xsi:type="dcterms:W3CDTF">2023-03-01T15:30:36Z</dcterms:created>
  <dcterms:modified xsi:type="dcterms:W3CDTF">2023-03-06T05:44:04Z</dcterms:modified>
</cp:coreProperties>
</file>